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50" d="100"/>
          <a:sy n="50" d="100"/>
        </p:scale>
        <p:origin x="1934" y="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20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7DF6161-FF60-48C0-A1CD-763EE171377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7779EF4-8AFE-4BBC-977B-0295562D193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7F4E24-CB74-4A5D-837A-0D223D2C5D32}" type="datetimeFigureOut">
              <a:rPr lang="ru-BY" smtClean="0"/>
              <a:t>19.01.2023</a:t>
            </a:fld>
            <a:endParaRPr lang="ru-BY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E1A0388-7C10-4465-80CE-1F5F80F3F26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E95F153-5467-4567-9EDC-FC0F57CA4D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87CA2-BBD5-4CED-943A-A96D28CE32D8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5844278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C72566-8D3A-43A6-AD6B-235BD81BEF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sz="3200" b="1" cap="all" dirty="0">
                <a:effectLst/>
                <a:uFill>
                  <a:solidFill>
                    <a:srgbClr val="000000"/>
                  </a:solidFill>
                </a:uFill>
                <a:latin typeface="ISOCPEUR" panose="020B0604020202020204" pitchFamily="34" charset="0"/>
                <a:ea typeface="Times New Roman" panose="02020603050405020304" pitchFamily="18" charset="0"/>
              </a:rPr>
              <a:t>Тема дипломного проекта: </a:t>
            </a:r>
            <a:br>
              <a:rPr lang="ru-RU" sz="3200" b="1" cap="all" dirty="0">
                <a:effectLst/>
                <a:uFill>
                  <a:solidFill>
                    <a:srgbClr val="000000"/>
                  </a:solidFill>
                </a:uFill>
                <a:latin typeface="ISOCPEUR" panose="020B0604020202020204" pitchFamily="34" charset="0"/>
                <a:ea typeface="Times New Roman" panose="02020603050405020304" pitchFamily="18" charset="0"/>
              </a:rPr>
            </a:br>
            <a:r>
              <a:rPr lang="ru-RU" sz="3200" b="1" cap="all" dirty="0">
                <a:effectLst/>
                <a:uFill>
                  <a:solidFill>
                    <a:srgbClr val="000000"/>
                  </a:solidFill>
                </a:uFill>
                <a:latin typeface="ISOCPEUR" panose="020B0604020202020204" pitchFamily="34" charset="0"/>
                <a:ea typeface="Times New Roman" panose="02020603050405020304" pitchFamily="18" charset="0"/>
              </a:rPr>
              <a:t>игровое программное средство в жанре </a:t>
            </a:r>
            <a:r>
              <a:rPr lang="en-US" sz="3200" b="1" cap="all" dirty="0">
                <a:effectLst/>
                <a:uFill>
                  <a:solidFill>
                    <a:srgbClr val="000000"/>
                  </a:solidFill>
                </a:uFill>
                <a:latin typeface="ISOCPEUR" panose="020B0604020202020204" pitchFamily="34" charset="0"/>
                <a:ea typeface="Times New Roman" panose="02020603050405020304" pitchFamily="18" charset="0"/>
              </a:rPr>
              <a:t>‘’</a:t>
            </a:r>
            <a:r>
              <a:rPr lang="ru-RU" sz="3200" b="1" cap="all" dirty="0" err="1">
                <a:effectLst/>
                <a:uFill>
                  <a:solidFill>
                    <a:srgbClr val="000000"/>
                  </a:solidFill>
                </a:uFill>
                <a:latin typeface="ISOCPEUR" panose="020B0604020202020204" pitchFamily="34" charset="0"/>
                <a:ea typeface="Times New Roman" panose="02020603050405020304" pitchFamily="18" charset="0"/>
              </a:rPr>
              <a:t>Role-Playing</a:t>
            </a:r>
            <a:r>
              <a:rPr lang="ru-RU" sz="3200" b="1" cap="all" dirty="0">
                <a:effectLst/>
                <a:uFill>
                  <a:solidFill>
                    <a:srgbClr val="000000"/>
                  </a:solidFill>
                </a:uFill>
                <a:latin typeface="ISOCPEUR" panose="020B0604020202020204" pitchFamily="34" charset="0"/>
                <a:ea typeface="Times New Roman" panose="02020603050405020304" pitchFamily="18" charset="0"/>
              </a:rPr>
              <a:t> Game</a:t>
            </a:r>
            <a:r>
              <a:rPr lang="en-US" sz="3200" b="1" cap="all" dirty="0">
                <a:effectLst/>
                <a:uFill>
                  <a:solidFill>
                    <a:srgbClr val="000000"/>
                  </a:solidFill>
                </a:uFill>
                <a:latin typeface="ISOCPEUR" panose="020B0604020202020204" pitchFamily="34" charset="0"/>
                <a:ea typeface="Times New Roman" panose="02020603050405020304" pitchFamily="18" charset="0"/>
              </a:rPr>
              <a:t>’’</a:t>
            </a:r>
            <a:r>
              <a:rPr lang="ru-RU" sz="3200" b="1" cap="all" dirty="0">
                <a:effectLst/>
                <a:uFill>
                  <a:solidFill>
                    <a:srgbClr val="000000"/>
                  </a:solidFill>
                </a:uFill>
                <a:latin typeface="ISOCPEUR" panose="020B0604020202020204" pitchFamily="34" charset="0"/>
                <a:ea typeface="Times New Roman" panose="02020603050405020304" pitchFamily="18" charset="0"/>
              </a:rPr>
              <a:t> на игровом движке </a:t>
            </a:r>
            <a:r>
              <a:rPr lang="ru-RU" sz="3200" b="1" cap="all" dirty="0" err="1">
                <a:effectLst/>
                <a:uFill>
                  <a:solidFill>
                    <a:srgbClr val="000000"/>
                  </a:solidFill>
                </a:uFill>
                <a:latin typeface="ISOCPEUR" panose="020B0604020202020204" pitchFamily="34" charset="0"/>
                <a:ea typeface="Times New Roman" panose="02020603050405020304" pitchFamily="18" charset="0"/>
              </a:rPr>
              <a:t>Unreal</a:t>
            </a:r>
            <a:r>
              <a:rPr lang="ru-RU" sz="3200" b="1" cap="all" dirty="0">
                <a:effectLst/>
                <a:uFill>
                  <a:solidFill>
                    <a:srgbClr val="000000"/>
                  </a:solidFill>
                </a:uFill>
                <a:latin typeface="ISOCPEUR" panose="020B0604020202020204" pitchFamily="34" charset="0"/>
                <a:ea typeface="Times New Roman" panose="02020603050405020304" pitchFamily="18" charset="0"/>
              </a:rPr>
              <a:t> Engine</a:t>
            </a:r>
            <a:endParaRPr lang="ru-BY" sz="5400" dirty="0">
              <a:latin typeface="ISOCPEUR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8033C95-EDD7-4592-A679-6E0DFF57BF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90188" y="4454144"/>
            <a:ext cx="6801612" cy="1239894"/>
          </a:xfrm>
        </p:spPr>
        <p:txBody>
          <a:bodyPr>
            <a:normAutofit/>
          </a:bodyPr>
          <a:lstStyle/>
          <a:p>
            <a:pPr algn="r"/>
            <a:r>
              <a:rPr lang="ru-RU" sz="2800" dirty="0" err="1">
                <a:solidFill>
                  <a:schemeClr val="tx1"/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Гребенчук</a:t>
            </a:r>
            <a:r>
              <a:rPr lang="ru-RU" sz="2800" dirty="0">
                <a:solidFill>
                  <a:schemeClr val="tx1"/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 Артём Артурович</a:t>
            </a:r>
          </a:p>
          <a:p>
            <a:pPr algn="r"/>
            <a:r>
              <a:rPr lang="ru-RU" sz="2800" dirty="0">
                <a:solidFill>
                  <a:schemeClr val="tx1"/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Гр. 981072</a:t>
            </a:r>
            <a:endParaRPr lang="ru-BY" sz="2800" dirty="0">
              <a:solidFill>
                <a:schemeClr val="tx1"/>
              </a:solidFill>
              <a:latin typeface="ISOCPEUR" panose="020B06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314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CD5265-CD72-41A1-B937-B86DE3AF2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13522"/>
            <a:ext cx="7729728" cy="704451"/>
          </a:xfrm>
        </p:spPr>
        <p:txBody>
          <a:bodyPr>
            <a:normAutofit fontScale="90000"/>
          </a:bodyPr>
          <a:lstStyle/>
          <a:p>
            <a:r>
              <a:rPr lang="ru-RU" sz="2800" i="1" dirty="0">
                <a:latin typeface="ISOCPEUR" panose="020B0604020202020204" pitchFamily="34" charset="0"/>
              </a:rPr>
              <a:t>Цель дипломного проекта</a:t>
            </a:r>
            <a:endParaRPr lang="ru-BY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CDC9691-1348-4E5D-BF32-EED84613B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579418"/>
            <a:ext cx="7729728" cy="4160609"/>
          </a:xfrm>
        </p:spPr>
        <p:txBody>
          <a:bodyPr>
            <a:normAutofit/>
          </a:bodyPr>
          <a:lstStyle/>
          <a:p>
            <a:pPr indent="4572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ISOCPEUR" panose="020B0604020202020204" pitchFamily="34" charset="0"/>
                <a:ea typeface="Calibri" panose="020F0502020204030204" pitchFamily="34" charset="0"/>
              </a:rPr>
              <a:t>Цель работы ─ изучение направления разработки игр, проектирование и разработка игрового программного для досуга и увеселения игроков, увлекающихся компьютерными играми. </a:t>
            </a:r>
            <a:endParaRPr lang="ru-BY" sz="1800" dirty="0">
              <a:solidFill>
                <a:srgbClr val="000000"/>
              </a:solidFill>
              <a:effectLst/>
              <a:latin typeface="ISOCPEUR" panose="020B0604020202020204" pitchFamily="34" charset="0"/>
              <a:ea typeface="Calibri" panose="020F0502020204030204" pitchFamily="34" charset="0"/>
            </a:endParaRPr>
          </a:p>
          <a:p>
            <a:pPr indent="4572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ISOCPEUR" panose="020B0604020202020204" pitchFamily="34" charset="0"/>
                <a:ea typeface="Calibri" panose="020F0502020204030204" pitchFamily="34" charset="0"/>
              </a:rPr>
              <a:t>Задачами же стали:</a:t>
            </a:r>
            <a:endParaRPr lang="ru-BY" sz="1800" dirty="0">
              <a:solidFill>
                <a:srgbClr val="000000"/>
              </a:solidFill>
              <a:effectLst/>
              <a:latin typeface="ISOCPEUR" panose="020B0604020202020204" pitchFamily="34" charset="0"/>
              <a:ea typeface="Calibri" panose="020F0502020204030204" pitchFamily="34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"/>
              <a:tabLst>
                <a:tab pos="450215" algn="l"/>
                <a:tab pos="630555" algn="l"/>
              </a:tabLst>
            </a:pPr>
            <a:r>
              <a:rPr lang="ru-RU" sz="1800" dirty="0">
                <a:solidFill>
                  <a:srgbClr val="000000"/>
                </a:solidFill>
                <a:effectLst/>
                <a:latin typeface="ISOCPEUR" panose="020B0604020202020204" pitchFamily="34" charset="0"/>
                <a:ea typeface="Calibri" panose="020F0502020204030204" pitchFamily="34" charset="0"/>
              </a:rPr>
              <a:t>Анализ предметной области.</a:t>
            </a:r>
            <a:endParaRPr lang="ru-BY" sz="1800" dirty="0">
              <a:solidFill>
                <a:srgbClr val="000000"/>
              </a:solidFill>
              <a:effectLst/>
              <a:latin typeface="ISOCPEUR" panose="020B0604020202020204" pitchFamily="34" charset="0"/>
              <a:ea typeface="Calibri" panose="020F0502020204030204" pitchFamily="34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"/>
              <a:tabLst>
                <a:tab pos="450215" algn="l"/>
                <a:tab pos="630555" algn="l"/>
              </a:tabLst>
            </a:pPr>
            <a:r>
              <a:rPr lang="ru-RU" sz="1800" dirty="0">
                <a:solidFill>
                  <a:srgbClr val="000000"/>
                </a:solidFill>
                <a:effectLst/>
                <a:latin typeface="ISOCPEUR" panose="020B0604020202020204" pitchFamily="34" charset="0"/>
                <a:ea typeface="Calibri" panose="020F0502020204030204" pitchFamily="34" charset="0"/>
              </a:rPr>
              <a:t>Выбор средств реализации программного продукта.</a:t>
            </a:r>
            <a:endParaRPr lang="ru-BY" sz="1800" dirty="0">
              <a:solidFill>
                <a:srgbClr val="000000"/>
              </a:solidFill>
              <a:effectLst/>
              <a:latin typeface="ISOCPEUR" panose="020B0604020202020204" pitchFamily="34" charset="0"/>
              <a:ea typeface="Calibri" panose="020F0502020204030204" pitchFamily="34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"/>
              <a:tabLst>
                <a:tab pos="450215" algn="l"/>
                <a:tab pos="630555" algn="l"/>
              </a:tabLst>
            </a:pPr>
            <a:r>
              <a:rPr lang="ru-RU" sz="1800" dirty="0">
                <a:solidFill>
                  <a:srgbClr val="000000"/>
                </a:solidFill>
                <a:effectLst/>
                <a:latin typeface="ISOCPEUR" panose="020B0604020202020204" pitchFamily="34" charset="0"/>
                <a:ea typeface="Calibri" panose="020F0502020204030204" pitchFamily="34" charset="0"/>
              </a:rPr>
              <a:t>Разработка программного продукта.</a:t>
            </a:r>
            <a:endParaRPr lang="ru-BY" sz="1800" dirty="0">
              <a:solidFill>
                <a:srgbClr val="000000"/>
              </a:solidFill>
              <a:effectLst/>
              <a:latin typeface="ISOCPEUR" panose="020B0604020202020204" pitchFamily="34" charset="0"/>
              <a:ea typeface="Calibri" panose="020F0502020204030204" pitchFamily="34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"/>
              <a:tabLst>
                <a:tab pos="450215" algn="l"/>
                <a:tab pos="630555" algn="l"/>
              </a:tabLst>
            </a:pPr>
            <a:r>
              <a:rPr lang="ru-RU" sz="1800" dirty="0">
                <a:solidFill>
                  <a:srgbClr val="000000"/>
                </a:solidFill>
                <a:effectLst/>
                <a:latin typeface="ISOCPEUR" panose="020B0604020202020204" pitchFamily="34" charset="0"/>
                <a:ea typeface="Calibri" panose="020F0502020204030204" pitchFamily="34" charset="0"/>
              </a:rPr>
              <a:t>Проведение тестирования программного продукта.</a:t>
            </a:r>
            <a:endParaRPr lang="ru-BY" sz="1800" dirty="0">
              <a:solidFill>
                <a:srgbClr val="000000"/>
              </a:solidFill>
              <a:effectLst/>
              <a:latin typeface="ISOCPEUR" panose="020B0604020202020204" pitchFamily="34" charset="0"/>
              <a:ea typeface="Calibri" panose="020F0502020204030204" pitchFamily="34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"/>
              <a:tabLst>
                <a:tab pos="450215" algn="l"/>
                <a:tab pos="630555" algn="l"/>
              </a:tabLst>
            </a:pPr>
            <a:r>
              <a:rPr lang="ru-RU" sz="1800" dirty="0">
                <a:solidFill>
                  <a:srgbClr val="000000"/>
                </a:solidFill>
                <a:effectLst/>
                <a:latin typeface="ISOCPEUR" panose="020B0604020202020204" pitchFamily="34" charset="0"/>
                <a:ea typeface="Calibri" panose="020F0502020204030204" pitchFamily="34" charset="0"/>
              </a:rPr>
              <a:t>Написание пояснительной записки.</a:t>
            </a:r>
            <a:endParaRPr lang="ru-BY" sz="1800" dirty="0">
              <a:solidFill>
                <a:srgbClr val="000000"/>
              </a:solidFill>
              <a:effectLst/>
              <a:latin typeface="ISOCPEUR" panose="020B0604020202020204" pitchFamily="34" charset="0"/>
              <a:ea typeface="Calibri" panose="020F0502020204030204" pitchFamily="34" charset="0"/>
            </a:endParaRPr>
          </a:p>
          <a:p>
            <a:endParaRPr lang="ru-BY" dirty="0">
              <a:latin typeface="ISOCPEUR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96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9E8AD-F950-432E-B380-7C9C79C18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545" y="225784"/>
            <a:ext cx="11065164" cy="660907"/>
          </a:xfrm>
        </p:spPr>
        <p:txBody>
          <a:bodyPr>
            <a:normAutofit fontScale="90000"/>
          </a:bodyPr>
          <a:lstStyle/>
          <a:p>
            <a:r>
              <a:rPr lang="ru-RU" dirty="0"/>
              <a:t>Блок-схема работы программы</a:t>
            </a:r>
            <a:endParaRPr lang="ru-BY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65AC6A0-33C6-4C27-9934-240016BEC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0855" y="1036751"/>
            <a:ext cx="4306025" cy="565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711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C4850B-F94C-4A89-A6BF-8C00D37B2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45" y="198073"/>
            <a:ext cx="11249891" cy="596254"/>
          </a:xfrm>
        </p:spPr>
        <p:txBody>
          <a:bodyPr>
            <a:normAutofit fontScale="90000"/>
          </a:bodyPr>
          <a:lstStyle/>
          <a:p>
            <a:r>
              <a:rPr lang="ru-RU" dirty="0"/>
              <a:t>Блок-схема класса противник</a:t>
            </a:r>
            <a:endParaRPr lang="ru-BY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CB16D6F-2D6A-48C8-B07D-581E31A36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72" y="2138242"/>
            <a:ext cx="11647055" cy="258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125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484D63-88F5-437C-BF93-E253FC6F2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855" y="133419"/>
            <a:ext cx="10889672" cy="679381"/>
          </a:xfrm>
        </p:spPr>
        <p:txBody>
          <a:bodyPr>
            <a:normAutofit fontScale="90000"/>
          </a:bodyPr>
          <a:lstStyle/>
          <a:p>
            <a:r>
              <a:rPr lang="ru-RU" dirty="0"/>
              <a:t>Блок-схема класса взаимодействия</a:t>
            </a:r>
            <a:endParaRPr lang="ru-BY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42CD44-5354-4819-A85A-10318E87F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9270" y="1033859"/>
            <a:ext cx="2682842" cy="569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99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CFE5B9-B666-4C25-A023-889374D26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45" y="263101"/>
            <a:ext cx="11102110" cy="734799"/>
          </a:xfrm>
        </p:spPr>
        <p:txBody>
          <a:bodyPr>
            <a:normAutofit fontScale="90000"/>
          </a:bodyPr>
          <a:lstStyle/>
          <a:p>
            <a:r>
              <a:rPr lang="ru-RU" dirty="0"/>
              <a:t>Диаграмма вариантов использование для игры</a:t>
            </a:r>
            <a:endParaRPr lang="ru-BY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E28DFD8-C718-4141-9F82-DEFB1F073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115" y="997900"/>
            <a:ext cx="8679286" cy="541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152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7B745D-9833-4763-9090-21B0E718D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127" y="225783"/>
            <a:ext cx="11203709" cy="531599"/>
          </a:xfrm>
        </p:spPr>
        <p:txBody>
          <a:bodyPr>
            <a:normAutofit fontScale="90000"/>
          </a:bodyPr>
          <a:lstStyle/>
          <a:p>
            <a:r>
              <a:rPr lang="ru-RU" dirty="0"/>
              <a:t>Эскизы рабочих окон</a:t>
            </a:r>
            <a:endParaRPr lang="ru-BY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5D7706B-60EB-4BDF-AB18-2CCD2ED38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546" y="981002"/>
            <a:ext cx="7802907" cy="565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326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9CD64B-B046-441B-AAA6-A66C78D11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545" y="175492"/>
            <a:ext cx="11009746" cy="628072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Примеры блоков визуального </a:t>
            </a:r>
            <a:r>
              <a:rPr lang="ru-RU" dirty="0" err="1"/>
              <a:t>скриптинга</a:t>
            </a:r>
            <a:r>
              <a:rPr lang="ru-RU" dirty="0"/>
              <a:t> </a:t>
            </a:r>
            <a:r>
              <a:rPr lang="ru-RU" dirty="0" err="1"/>
              <a:t>blueprints</a:t>
            </a:r>
            <a:endParaRPr lang="ru-BY" dirty="0"/>
          </a:p>
        </p:txBody>
      </p:sp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D26C05D8-7517-4CBC-8977-4A869C298F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7690" y="1677924"/>
            <a:ext cx="5294630" cy="1580487"/>
          </a:xfr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C4A48F5-9C83-46EA-930E-BDE39772B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930" y="1000714"/>
            <a:ext cx="5539740" cy="48006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9130D0A-45BC-4CBF-BF24-F2313FA76A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690" y="3806190"/>
            <a:ext cx="5294630" cy="2245608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32D29A6-431D-41DC-A407-63A3739DE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1960" y="1677924"/>
            <a:ext cx="4864331" cy="2051005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8E23DC79-8195-4F74-A4AE-940F9FF8B9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1960" y="4547982"/>
            <a:ext cx="4864331" cy="124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35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C7D238-E868-4F88-B3D9-6C4AD0FBD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  <a:endParaRPr lang="ru-BY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245F6B-C0DB-4776-8DCA-673E9DDA1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r"/>
            <a:endParaRPr lang="ru-RU" dirty="0"/>
          </a:p>
          <a:p>
            <a:pPr algn="r"/>
            <a:endParaRPr lang="ru-RU" dirty="0"/>
          </a:p>
          <a:p>
            <a:pPr algn="r"/>
            <a:endParaRPr lang="ru-RU" dirty="0"/>
          </a:p>
          <a:p>
            <a:pPr algn="r"/>
            <a:endParaRPr lang="ru-RU" dirty="0"/>
          </a:p>
          <a:p>
            <a:pPr algn="r"/>
            <a:endParaRPr lang="ru-RU" dirty="0"/>
          </a:p>
          <a:p>
            <a:pPr algn="r"/>
            <a:endParaRPr lang="ru-RU" dirty="0"/>
          </a:p>
          <a:p>
            <a:pPr algn="r"/>
            <a:endParaRPr lang="ru-RU" dirty="0"/>
          </a:p>
          <a:p>
            <a:pPr marL="0" indent="0" algn="r">
              <a:buNone/>
            </a:pPr>
            <a:r>
              <a:rPr lang="ru-RU" dirty="0"/>
              <a:t>С уважением </a:t>
            </a:r>
            <a:r>
              <a:rPr lang="ru-RU" dirty="0" err="1"/>
              <a:t>Гребенчук</a:t>
            </a:r>
            <a:r>
              <a:rPr lang="ru-RU" dirty="0"/>
              <a:t> Артём!</a:t>
            </a:r>
            <a:endParaRPr lang="ru-BY" dirty="0"/>
          </a:p>
        </p:txBody>
      </p:sp>
    </p:spTree>
    <p:extLst>
      <p:ext uri="{BB962C8B-B14F-4D97-AF65-F5344CB8AC3E}">
        <p14:creationId xmlns:p14="http://schemas.microsoft.com/office/powerpoint/2010/main" val="1212063974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17</TotalTime>
  <Words>110</Words>
  <Application>Microsoft Office PowerPoint</Application>
  <PresentationFormat>Широкоэкранный</PresentationFormat>
  <Paragraphs>26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Calibri</vt:lpstr>
      <vt:lpstr>Corbel</vt:lpstr>
      <vt:lpstr>Gill Sans MT</vt:lpstr>
      <vt:lpstr>ISOCPEUR</vt:lpstr>
      <vt:lpstr>Symbol</vt:lpstr>
      <vt:lpstr>Посылка</vt:lpstr>
      <vt:lpstr>Тема дипломного проекта:  игровое программное средство в жанре ‘’Role-Playing Game’’ на игровом движке Unreal Engine</vt:lpstr>
      <vt:lpstr>Цель дипломного проекта</vt:lpstr>
      <vt:lpstr>Блок-схема работы программы</vt:lpstr>
      <vt:lpstr>Блок-схема класса противник</vt:lpstr>
      <vt:lpstr>Блок-схема класса взаимодействия</vt:lpstr>
      <vt:lpstr>Диаграмма вариантов использование для игры</vt:lpstr>
      <vt:lpstr>Эскизы рабочих окон</vt:lpstr>
      <vt:lpstr>Примеры блоков визуального скриптинга blueprints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игровое программное средство в жанре ‘’Role-Playing Game’’ на игровом движке Unreal Engine</dc:title>
  <dc:creator>Artsem</dc:creator>
  <cp:lastModifiedBy>Artsem</cp:lastModifiedBy>
  <cp:revision>5</cp:revision>
  <dcterms:created xsi:type="dcterms:W3CDTF">2023-01-18T10:09:01Z</dcterms:created>
  <dcterms:modified xsi:type="dcterms:W3CDTF">2023-01-19T11:23:06Z</dcterms:modified>
</cp:coreProperties>
</file>

<file path=docProps/thumbnail.jpeg>
</file>